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5" r:id="rId1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0" Type="http://schemas.openxmlformats.org/officeDocument/2006/relationships/slide" Target="slides/slide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6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8" name="Google Shape;417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60.xml"/></Relationships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616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616"/>
          <p:cNvSpPr txBox="1"/>
          <p:nvPr/>
        </p:nvSpPr>
        <p:spPr>
          <a:xfrm>
            <a:off x="685800" y="141684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Possibility Frontiers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2" name="Google Shape;4182;p616"/>
          <p:cNvCxnSpPr/>
          <p:nvPr/>
        </p:nvCxnSpPr>
        <p:spPr>
          <a:xfrm>
            <a:off x="2362200" y="1257300"/>
            <a:ext cx="0" cy="320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3" name="Google Shape;4183;p616"/>
          <p:cNvCxnSpPr/>
          <p:nvPr/>
        </p:nvCxnSpPr>
        <p:spPr>
          <a:xfrm>
            <a:off x="2362200" y="4457700"/>
            <a:ext cx="548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4" name="Google Shape;4184;p616"/>
          <p:cNvSpPr/>
          <p:nvPr/>
        </p:nvSpPr>
        <p:spPr>
          <a:xfrm>
            <a:off x="2362200" y="1943100"/>
            <a:ext cx="4189410" cy="2571750"/>
          </a:xfrm>
          <a:custGeom>
            <a:rect b="b" l="l" r="r" t="t"/>
            <a:pathLst>
              <a:path extrusionOk="0" h="21600" w="21591"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5" name="Google Shape;4185;p616"/>
          <p:cNvSpPr txBox="1"/>
          <p:nvPr/>
        </p:nvSpPr>
        <p:spPr>
          <a:xfrm>
            <a:off x="609600" y="1404938"/>
            <a:ext cx="1757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6" name="Google Shape;4186;p616"/>
          <p:cNvSpPr txBox="1"/>
          <p:nvPr/>
        </p:nvSpPr>
        <p:spPr>
          <a:xfrm>
            <a:off x="6705600" y="4457700"/>
            <a:ext cx="2109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7" name="Google Shape;4187;p616"/>
          <p:cNvCxnSpPr/>
          <p:nvPr/>
        </p:nvCxnSpPr>
        <p:spPr>
          <a:xfrm>
            <a:off x="2362200" y="2628900"/>
            <a:ext cx="2819400" cy="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8" name="Google Shape;4188;p616"/>
          <p:cNvCxnSpPr/>
          <p:nvPr/>
        </p:nvCxnSpPr>
        <p:spPr>
          <a:xfrm>
            <a:off x="5181600" y="2628900"/>
            <a:ext cx="0" cy="1828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9" name="Google Shape;4189;p616"/>
          <p:cNvSpPr txBox="1"/>
          <p:nvPr/>
        </p:nvSpPr>
        <p:spPr>
          <a:xfrm>
            <a:off x="6920233" y="730255"/>
            <a:ext cx="473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p616"/>
          <p:cNvSpPr txBox="1"/>
          <p:nvPr/>
        </p:nvSpPr>
        <p:spPr>
          <a:xfrm>
            <a:off x="4937125" y="4457700"/>
            <a:ext cx="479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616"/>
          <p:cNvSpPr txBox="1"/>
          <p:nvPr/>
        </p:nvSpPr>
        <p:spPr>
          <a:xfrm>
            <a:off x="5241925" y="2366963"/>
            <a:ext cx="39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616"/>
          <p:cNvSpPr txBox="1"/>
          <p:nvPr/>
        </p:nvSpPr>
        <p:spPr>
          <a:xfrm>
            <a:off x="3717925" y="2641997"/>
            <a:ext cx="184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616"/>
          <p:cNvSpPr txBox="1"/>
          <p:nvPr/>
        </p:nvSpPr>
        <p:spPr>
          <a:xfrm>
            <a:off x="3794125" y="2408634"/>
            <a:ext cx="76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Verdana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616"/>
          <p:cNvSpPr/>
          <p:nvPr/>
        </p:nvSpPr>
        <p:spPr>
          <a:xfrm>
            <a:off x="2362200" y="1544240"/>
            <a:ext cx="4953001" cy="2913456"/>
          </a:xfrm>
          <a:custGeom>
            <a:rect b="b" l="l" r="r" t="t"/>
            <a:pathLst>
              <a:path extrusionOk="0" h="22022" w="21601"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5" name="Google Shape;4195;p616"/>
          <p:cNvCxnSpPr/>
          <p:nvPr/>
        </p:nvCxnSpPr>
        <p:spPr>
          <a:xfrm rot="10800000">
            <a:off x="2362200" y="2286000"/>
            <a:ext cx="3276600" cy="0"/>
          </a:xfrm>
          <a:prstGeom prst="straightConnector1">
            <a:avLst/>
          </a:prstGeom>
          <a:noFill/>
          <a:ln cap="flat" cmpd="sng" w="38100">
            <a:solidFill>
              <a:srgbClr val="9933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96" name="Google Shape;4196;p616"/>
          <p:cNvCxnSpPr/>
          <p:nvPr/>
        </p:nvCxnSpPr>
        <p:spPr>
          <a:xfrm>
            <a:off x="5638800" y="2286000"/>
            <a:ext cx="0" cy="217170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97" name="Google Shape;4197;p616"/>
          <p:cNvSpPr txBox="1"/>
          <p:nvPr/>
        </p:nvSpPr>
        <p:spPr>
          <a:xfrm>
            <a:off x="5699125" y="1966913"/>
            <a:ext cx="39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616"/>
          <p:cNvSpPr txBox="1"/>
          <p:nvPr/>
        </p:nvSpPr>
        <p:spPr>
          <a:xfrm>
            <a:off x="1905000" y="2147888"/>
            <a:ext cx="477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616"/>
          <p:cNvSpPr txBox="1"/>
          <p:nvPr/>
        </p:nvSpPr>
        <p:spPr>
          <a:xfrm>
            <a:off x="5410200" y="4457700"/>
            <a:ext cx="484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616"/>
          <p:cNvSpPr txBox="1"/>
          <p:nvPr/>
        </p:nvSpPr>
        <p:spPr>
          <a:xfrm>
            <a:off x="6831012" y="1032272"/>
            <a:ext cx="1981200" cy="17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Production inside the PPF – e.g. point B means the country is not using all its resources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616"/>
          <p:cNvSpPr txBox="1"/>
          <p:nvPr/>
        </p:nvSpPr>
        <p:spPr>
          <a:xfrm>
            <a:off x="6678612" y="937022"/>
            <a:ext cx="2286000" cy="18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only produce at points outside the PPF if it finds a way of expanding its resources or improves the productivity of those resources it already has. This will push the PPF further outwards.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